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5090-89D8-49CD-A7DA-E93DB7486290}" type="datetimeFigureOut">
              <a:rPr lang="es-PE" smtClean="0"/>
              <a:t>31/03/2024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FB2C-CC15-4CF1-B455-1769B9CC80F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23520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5090-89D8-49CD-A7DA-E93DB7486290}" type="datetimeFigureOut">
              <a:rPr lang="es-PE" smtClean="0"/>
              <a:t>31/03/2024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FB2C-CC15-4CF1-B455-1769B9CC80F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2552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5090-89D8-49CD-A7DA-E93DB7486290}" type="datetimeFigureOut">
              <a:rPr lang="es-PE" smtClean="0"/>
              <a:t>31/03/2024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FB2C-CC15-4CF1-B455-1769B9CC80F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6118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5090-89D8-49CD-A7DA-E93DB7486290}" type="datetimeFigureOut">
              <a:rPr lang="es-PE" smtClean="0"/>
              <a:t>31/03/2024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FB2C-CC15-4CF1-B455-1769B9CC80F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85230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>
                    <a:tint val="82000"/>
                  </a:schemeClr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82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82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82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82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82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82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82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5090-89D8-49CD-A7DA-E93DB7486290}" type="datetimeFigureOut">
              <a:rPr lang="es-PE" smtClean="0"/>
              <a:t>31/03/2024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FB2C-CC15-4CF1-B455-1769B9CC80F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780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5090-89D8-49CD-A7DA-E93DB7486290}" type="datetimeFigureOut">
              <a:rPr lang="es-PE" smtClean="0"/>
              <a:t>31/03/2024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FB2C-CC15-4CF1-B455-1769B9CC80F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2606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5090-89D8-49CD-A7DA-E93DB7486290}" type="datetimeFigureOut">
              <a:rPr lang="es-PE" smtClean="0"/>
              <a:t>31/03/2024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FB2C-CC15-4CF1-B455-1769B9CC80F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48190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5090-89D8-49CD-A7DA-E93DB7486290}" type="datetimeFigureOut">
              <a:rPr lang="es-PE" smtClean="0"/>
              <a:t>31/03/2024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FB2C-CC15-4CF1-B455-1769B9CC80F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2370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5090-89D8-49CD-A7DA-E93DB7486290}" type="datetimeFigureOut">
              <a:rPr lang="es-PE" smtClean="0"/>
              <a:t>31/03/2024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FB2C-CC15-4CF1-B455-1769B9CC80F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1011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5090-89D8-49CD-A7DA-E93DB7486290}" type="datetimeFigureOut">
              <a:rPr lang="es-PE" smtClean="0"/>
              <a:t>31/03/2024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FB2C-CC15-4CF1-B455-1769B9CC80F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3147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5090-89D8-49CD-A7DA-E93DB7486290}" type="datetimeFigureOut">
              <a:rPr lang="es-PE" smtClean="0"/>
              <a:t>31/03/2024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2FB2C-CC15-4CF1-B455-1769B9CC80F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6481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535090-89D8-49CD-A7DA-E93DB7486290}" type="datetimeFigureOut">
              <a:rPr lang="es-PE" smtClean="0"/>
              <a:t>31/03/2024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92FB2C-CC15-4CF1-B455-1769B9CC80F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9599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a Eucaristía como presencia real del Señor - CHARIS">
            <a:extLst>
              <a:ext uri="{FF2B5EF4-FFF2-40B4-BE49-F238E27FC236}">
                <a16:creationId xmlns:a16="http://schemas.microsoft.com/office/drawing/2014/main" id="{9CBA9193-15A5-E894-C75D-E556F30F9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20225" cy="3912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E9CC93A-C035-6C76-F176-C19D4309E3B9}"/>
              </a:ext>
            </a:extLst>
          </p:cNvPr>
          <p:cNvSpPr txBox="1"/>
          <p:nvPr/>
        </p:nvSpPr>
        <p:spPr>
          <a:xfrm>
            <a:off x="3687580" y="0"/>
            <a:ext cx="27925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E" sz="2400" dirty="0">
                <a:solidFill>
                  <a:schemeClr val="accent4">
                    <a:lumMod val="50000"/>
                  </a:schemeClr>
                </a:solidFill>
                <a:latin typeface="Bauhaus 93" panose="04030905020B02020C02" pitchFamily="82" charset="0"/>
              </a:rPr>
              <a:t>ASOCIACION DE ANTIGUOS ALUMNOS DEL</a:t>
            </a:r>
          </a:p>
          <a:p>
            <a:pPr algn="r"/>
            <a:r>
              <a:rPr lang="es-PE" sz="2400" dirty="0">
                <a:solidFill>
                  <a:schemeClr val="accent4">
                    <a:lumMod val="50000"/>
                  </a:schemeClr>
                </a:solidFill>
                <a:latin typeface="Bauhaus 93" panose="04030905020B02020C02" pitchFamily="82" charset="0"/>
              </a:rPr>
              <a:t>SAGRADO CORAZÓN</a:t>
            </a:r>
          </a:p>
          <a:p>
            <a:pPr algn="r"/>
            <a:r>
              <a:rPr lang="es-PE" sz="2400" dirty="0">
                <a:solidFill>
                  <a:schemeClr val="accent4">
                    <a:lumMod val="50000"/>
                  </a:schemeClr>
                </a:solidFill>
                <a:latin typeface="Bauhaus 93" panose="04030905020B02020C02" pitchFamily="82" charset="0"/>
              </a:rPr>
              <a:t>AAASC PERU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FD7FB21-A5A6-C63A-C3FC-0E4FA7E8989E}"/>
              </a:ext>
            </a:extLst>
          </p:cNvPr>
          <p:cNvSpPr txBox="1"/>
          <p:nvPr/>
        </p:nvSpPr>
        <p:spPr>
          <a:xfrm>
            <a:off x="3799202" y="2224424"/>
            <a:ext cx="27210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PE" sz="2000" dirty="0">
                <a:solidFill>
                  <a:schemeClr val="accent4">
                    <a:lumMod val="50000"/>
                  </a:schemeClr>
                </a:solidFill>
                <a:latin typeface="Berlin Sans FB" panose="020E0602020502020306" pitchFamily="34" charset="0"/>
              </a:rPr>
              <a:t>5 de Abril de 2024</a:t>
            </a:r>
          </a:p>
          <a:p>
            <a:pPr algn="r"/>
            <a:r>
              <a:rPr lang="es-PE" sz="2000" dirty="0">
                <a:solidFill>
                  <a:schemeClr val="accent4">
                    <a:lumMod val="50000"/>
                  </a:schemeClr>
                </a:solidFill>
                <a:latin typeface="Berlin Sans FB" panose="020E0602020502020306" pitchFamily="34" charset="0"/>
              </a:rPr>
              <a:t>12:00 del día</a:t>
            </a:r>
          </a:p>
          <a:p>
            <a:pPr algn="r"/>
            <a:r>
              <a:rPr lang="es-PE" sz="2000" dirty="0">
                <a:solidFill>
                  <a:schemeClr val="accent4">
                    <a:lumMod val="50000"/>
                  </a:schemeClr>
                </a:solidFill>
                <a:latin typeface="Berlin Sans FB" panose="020E0602020502020306" pitchFamily="34" charset="0"/>
              </a:rPr>
              <a:t>Colegio Chalet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64E7DAA-9F6B-B2F7-9585-7742CE89C937}"/>
              </a:ext>
            </a:extLst>
          </p:cNvPr>
          <p:cNvSpPr txBox="1"/>
          <p:nvPr/>
        </p:nvSpPr>
        <p:spPr>
          <a:xfrm>
            <a:off x="-24779" y="3351353"/>
            <a:ext cx="6480174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softEdge rad="50800"/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es-PE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PRIMER VIERNES DE ABRIL DE 2024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A6D2B47-A295-DA79-0A59-EBD9EB381FE4}"/>
              </a:ext>
            </a:extLst>
          </p:cNvPr>
          <p:cNvSpPr txBox="1"/>
          <p:nvPr/>
        </p:nvSpPr>
        <p:spPr>
          <a:xfrm>
            <a:off x="-9507" y="3885872"/>
            <a:ext cx="6480173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b="1" dirty="0">
                <a:solidFill>
                  <a:schemeClr val="accent4">
                    <a:lumMod val="50000"/>
                  </a:schemeClr>
                </a:solidFill>
                <a:latin typeface="Berlin Sans FB" panose="020E0602020502020306" pitchFamily="34" charset="0"/>
              </a:rPr>
              <a:t>¡Vuelven los Primeros Viernes para nuestras Antiguas Alumnas!</a:t>
            </a:r>
          </a:p>
          <a:p>
            <a:endParaRPr lang="es-PE" sz="800" dirty="0">
              <a:solidFill>
                <a:schemeClr val="accent4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r>
              <a:rPr lang="es-PE" dirty="0">
                <a:solidFill>
                  <a:schemeClr val="accent4">
                    <a:lumMod val="50000"/>
                  </a:schemeClr>
                </a:solidFill>
                <a:latin typeface="Berlin Sans FB" panose="020E0602020502020306" pitchFamily="34" charset="0"/>
              </a:rPr>
              <a:t>Las esperamos para celebrar juntas la Eucaristía de este Primer Viernes de Abril.</a:t>
            </a:r>
          </a:p>
          <a:p>
            <a:r>
              <a:rPr lang="es-PE" dirty="0">
                <a:solidFill>
                  <a:schemeClr val="accent4">
                    <a:lumMod val="50000"/>
                  </a:schemeClr>
                </a:solidFill>
                <a:latin typeface="Berlin Sans FB" panose="020E0602020502020306" pitchFamily="34" charset="0"/>
              </a:rPr>
              <a:t>Contaremos con la participación del Coro de Exalumnas del Sagrado Corazón.</a:t>
            </a:r>
          </a:p>
          <a:p>
            <a:pPr algn="r"/>
            <a:r>
              <a:rPr lang="es-PE" b="1" dirty="0">
                <a:solidFill>
                  <a:schemeClr val="accent4">
                    <a:lumMod val="50000"/>
                  </a:schemeClr>
                </a:solidFill>
                <a:latin typeface="Berlin Sans FB" panose="020E0602020502020306" pitchFamily="34" charset="0"/>
              </a:rPr>
              <a:t>El Consejo Directivo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B54C955-76B5-73F8-78A6-ED85557E4119}"/>
              </a:ext>
            </a:extLst>
          </p:cNvPr>
          <p:cNvSpPr txBox="1"/>
          <p:nvPr/>
        </p:nvSpPr>
        <p:spPr>
          <a:xfrm>
            <a:off x="9509" y="5976390"/>
            <a:ext cx="64458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3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Tomar nota </a:t>
            </a:r>
            <a:r>
              <a:rPr lang="es-PE" sz="1300" dirty="0">
                <a:solidFill>
                  <a:schemeClr val="accent4">
                    <a:lumMod val="50000"/>
                  </a:schemeClr>
                </a:solidFill>
                <a:latin typeface="Berlin Sans FB" panose="020E0602020502020306" pitchFamily="34" charset="0"/>
              </a:rPr>
              <a:t>por ser un día de semana, el estacionamiento es muy limitado sugiriendo unirse varias asistentes en un auto o acudir en taxi</a:t>
            </a:r>
          </a:p>
        </p:txBody>
      </p:sp>
    </p:spTree>
    <p:extLst>
      <p:ext uri="{BB962C8B-B14F-4D97-AF65-F5344CB8AC3E}">
        <p14:creationId xmlns:p14="http://schemas.microsoft.com/office/powerpoint/2010/main" val="4735031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89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Arial Nova</vt:lpstr>
      <vt:lpstr>Bauhaus 93</vt:lpstr>
      <vt:lpstr>Berlin Sans FB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marcela injoque</dc:creator>
  <cp:lastModifiedBy>marcela injoque</cp:lastModifiedBy>
  <cp:revision>1</cp:revision>
  <dcterms:created xsi:type="dcterms:W3CDTF">2024-04-01T02:18:40Z</dcterms:created>
  <dcterms:modified xsi:type="dcterms:W3CDTF">2024-04-01T02:31:55Z</dcterms:modified>
</cp:coreProperties>
</file>